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3" r:id="rId26"/>
    <p:sldId id="294" r:id="rId27"/>
    <p:sldId id="288" r:id="rId28"/>
    <p:sldId id="328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Edwardian Script ITC" panose="030303020407070D0804" pitchFamily="66" charset="0"/>
      <p:regular r:id="rId65"/>
    </p:embeddedFont>
    <p:embeddedFont>
      <p:font typeface="Colonna MT" panose="04020805060202030203" pitchFamily="82" charset="0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10" Type="http://schemas.openxmlformats.org/officeDocument/2006/relationships/slide" Target="slide43.xml"/><Relationship Id="rId4" Type="http://schemas.openxmlformats.org/officeDocument/2006/relationships/image" Target="../media/image6.jpeg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slide" Target="slide4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50.xml"/><Relationship Id="rId50" Type="http://schemas.openxmlformats.org/officeDocument/2006/relationships/slide" Target="slide53.xml"/><Relationship Id="rId55" Type="http://schemas.openxmlformats.org/officeDocument/2006/relationships/slide" Target="slide58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9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8.xml"/><Relationship Id="rId53" Type="http://schemas.openxmlformats.org/officeDocument/2006/relationships/slide" Target="slide56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2.xml"/><Relationship Id="rId57" Type="http://schemas.openxmlformats.org/officeDocument/2006/relationships/slide" Target="slide41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7.xml"/><Relationship Id="rId52" Type="http://schemas.openxmlformats.org/officeDocument/2006/relationships/slide" Target="slide55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1.xml"/><Relationship Id="rId56" Type="http://schemas.openxmlformats.org/officeDocument/2006/relationships/slide" Target="slide59.xml"/><Relationship Id="rId8" Type="http://schemas.openxmlformats.org/officeDocument/2006/relationships/slide" Target="slide8.xml"/><Relationship Id="rId51" Type="http://schemas.openxmlformats.org/officeDocument/2006/relationships/slide" Target="slide54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8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4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5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6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too small nor too large – realistic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unnecessary complexity</a:t>
            </a: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Greenshields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speed-density linear model (Ref. 3 in the essay) (</a:t>
            </a:r>
            <a:r>
              <a:rPr lang="zh-CN" altLang="en-US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𝑣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_0=1, or 0.8 m/s in reality is the maximum speed of a passenger)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AxMath" r:id="rId6" imgW="3052440" imgH="213840" progId="Equation.AxMath">
                  <p:embed/>
                </p:oleObj>
              </mc:Choice>
              <mc:Fallback>
                <p:oleObj name="AxMath" r:id="rId6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AxMath" r:id="rId8" imgW="4313520" imgH="380880" progId="Equation.AxMath">
                  <p:embed/>
                </p:oleObj>
              </mc:Choice>
              <mc:Fallback>
                <p:oleObj name="AxMath" r:id="rId8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0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AxMath" r:id="rId11" imgW="4402440" imgH="774360" progId="Equation.AxMath">
                  <p:embed/>
                </p:oleObj>
              </mc:Choice>
              <mc:Fallback>
                <p:oleObj name="AxMath" r:id="rId11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AA484-6697-45E5-885C-1293FFAA9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9" y="3732629"/>
            <a:ext cx="7463859" cy="26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utilised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There’s 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no possibility of offering cells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, for the aisle is blocked when passengers are getting the luggage out.</a:t>
            </a: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5" y="6032938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P14 Density(A)↔v(A)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P15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P!6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P17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P18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P19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P20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P21Total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P22 Part 3 Optimiza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P25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P26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P27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P28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P29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P30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P31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P32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P33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P34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P35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P36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P37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P38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P39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P40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P41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R2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R7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R8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R9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R10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7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2968841"/>
            <a:chOff x="6166796" y="2483839"/>
            <a:chExt cx="6915686" cy="2194850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22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2673</Words>
  <Application>Microsoft Office PowerPoint</Application>
  <PresentationFormat>宽屏</PresentationFormat>
  <Paragraphs>592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Cambria Math</vt:lpstr>
      <vt:lpstr>等线</vt:lpstr>
      <vt:lpstr>Times New Roman</vt:lpstr>
      <vt:lpstr>宋体</vt:lpstr>
      <vt:lpstr>Edwardian Script ITC</vt:lpstr>
      <vt:lpstr>Colonna MT</vt:lpstr>
      <vt:lpstr>Calibri</vt:lpstr>
      <vt:lpstr>Wingdings 2</vt:lpstr>
      <vt:lpstr>Wingdings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Modelling &amp; Optimization of Disembarking</vt:lpstr>
      <vt:lpstr>Satisfactory Index</vt:lpstr>
      <vt:lpstr>Results of Simulation: Graphs</vt:lpstr>
      <vt:lpstr>Results of Simulation: Analysis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295</cp:revision>
  <dcterms:created xsi:type="dcterms:W3CDTF">2022-04-09T13:58:34Z</dcterms:created>
  <dcterms:modified xsi:type="dcterms:W3CDTF">2022-04-19T23:40:05Z</dcterms:modified>
</cp:coreProperties>
</file>